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</p:sldMasterIdLst>
  <p:notesMasterIdLst>
    <p:notesMasterId r:id="rId10"/>
  </p:notesMasterIdLst>
  <p:sldIdLst>
    <p:sldId id="2884" r:id="rId4"/>
    <p:sldId id="265" r:id="rId5"/>
    <p:sldId id="2901" r:id="rId6"/>
    <p:sldId id="2007577103" r:id="rId7"/>
    <p:sldId id="2896" r:id="rId8"/>
    <p:sldId id="28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9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785892" y="1506125"/>
            <a:ext cx="10620215" cy="327262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54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20: </a:t>
            </a:r>
            <a:r>
              <a:rPr kumimoji="0" lang="en-US" sz="54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54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kumimoji="0" lang="en-US" sz="54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54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54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54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aseline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54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F28DD7-2077-4CB0-8A48-7F1DF2792AEF}"/>
              </a:ext>
            </a:extLst>
          </p:cNvPr>
          <p:cNvSpPr txBox="1"/>
          <p:nvPr/>
        </p:nvSpPr>
        <p:spPr>
          <a:xfrm>
            <a:off x="5398940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</a:t>
            </a: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 </a:t>
            </a: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888" y="-239082"/>
            <a:ext cx="386556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xmlns="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43" y="-248354"/>
            <a:ext cx="3386667" cy="757936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xmlns="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28" y="-229512"/>
            <a:ext cx="614199" cy="61419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1DD274C-A6B0-4137-9DB0-1BC2F4929F79}"/>
              </a:ext>
            </a:extLst>
          </p:cNvPr>
          <p:cNvSpPr/>
          <p:nvPr/>
        </p:nvSpPr>
        <p:spPr>
          <a:xfrm>
            <a:off x="1275841" y="1685858"/>
            <a:ext cx="593956" cy="5847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58DB5B3-EDF5-46DE-B318-61C5C40E3D8B}"/>
              </a:ext>
            </a:extLst>
          </p:cNvPr>
          <p:cNvSpPr txBox="1"/>
          <p:nvPr/>
        </p:nvSpPr>
        <p:spPr>
          <a:xfrm>
            <a:off x="1869797" y="1679164"/>
            <a:ext cx="5785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Con tàu nào ghi kết quả đúng?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1BE0B0D-F910-484A-A97B-A04F59AEE7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7812" y="2851908"/>
            <a:ext cx="6460725" cy="232692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93069C3-57DD-4819-82D2-38216189A03C}"/>
              </a:ext>
            </a:extLst>
          </p:cNvPr>
          <p:cNvSpPr/>
          <p:nvPr/>
        </p:nvSpPr>
        <p:spPr>
          <a:xfrm>
            <a:off x="8141015" y="2239441"/>
            <a:ext cx="2398413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65 + 5 = 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4DFBC18-C510-43B3-BE2D-79C8A884480A}"/>
              </a:ext>
            </a:extLst>
          </p:cNvPr>
          <p:cNvSpPr/>
          <p:nvPr/>
        </p:nvSpPr>
        <p:spPr>
          <a:xfrm>
            <a:off x="8141015" y="3237053"/>
            <a:ext cx="2400016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23 + 18 =     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C69464F-8970-4520-837B-71A6CD7AC5C7}"/>
              </a:ext>
            </a:extLst>
          </p:cNvPr>
          <p:cNvSpPr/>
          <p:nvPr/>
        </p:nvSpPr>
        <p:spPr>
          <a:xfrm>
            <a:off x="8141015" y="4234654"/>
            <a:ext cx="2398413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 + 41 =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18DAF1C-B80D-4758-9247-B7ABDFBD5171}"/>
              </a:ext>
            </a:extLst>
          </p:cNvPr>
          <p:cNvSpPr txBox="1"/>
          <p:nvPr/>
        </p:nvSpPr>
        <p:spPr>
          <a:xfrm>
            <a:off x="9700737" y="23135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ACBFC3C-D9DD-4D39-A17D-8261202275E6}"/>
              </a:ext>
            </a:extLst>
          </p:cNvPr>
          <p:cNvSpPr txBox="1"/>
          <p:nvPr/>
        </p:nvSpPr>
        <p:spPr>
          <a:xfrm>
            <a:off x="9717255" y="330758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EB835B7-F9A3-4AB1-A3D3-C4C891A10439}"/>
              </a:ext>
            </a:extLst>
          </p:cNvPr>
          <p:cNvSpPr txBox="1"/>
          <p:nvPr/>
        </p:nvSpPr>
        <p:spPr>
          <a:xfrm>
            <a:off x="9700737" y="43087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46</a:t>
            </a:r>
          </a:p>
        </p:txBody>
      </p:sp>
      <p:pic>
        <p:nvPicPr>
          <p:cNvPr id="24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9BA8D820-8A30-4D34-A230-F07BE2F76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67" y="278996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ree no sign cross 1194357 PNG with Transparent Background">
            <a:extLst>
              <a:ext uri="{FF2B5EF4-FFF2-40B4-BE49-F238E27FC236}">
                <a16:creationId xmlns:a16="http://schemas.microsoft.com/office/drawing/2014/main" xmlns="" id="{873A40F3-3270-4203-89D1-DD135D0FF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25" y="430161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xmlns="" id="{D6EDF892-0D52-4520-A8ED-3A8ADBF1E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78" y="2686284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4D2C7B1-49D5-4ED2-AC35-52886B13B3FC}"/>
              </a:ext>
            </a:extLst>
          </p:cNvPr>
          <p:cNvSpPr/>
          <p:nvPr/>
        </p:nvSpPr>
        <p:spPr>
          <a:xfrm>
            <a:off x="8856319" y="-1134504"/>
            <a:ext cx="3313447" cy="2418876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Picture 6" descr="C:\Users\TUAN\Downloads\Luyện tập 1.png">
            <a:extLst>
              <a:ext uri="{FF2B5EF4-FFF2-40B4-BE49-F238E27FC236}">
                <a16:creationId xmlns:a16="http://schemas.microsoft.com/office/drawing/2014/main" xmlns="" id="{6BC15EF1-BF58-4225-9EC1-5C04AAC0E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353" y="571183"/>
            <a:ext cx="2237784" cy="863493"/>
          </a:xfrm>
          <a:prstGeom prst="rect">
            <a:avLst/>
          </a:prstGeo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01DA5C6A-4FF2-4CFC-93ED-92FF6CEE3CD4}"/>
              </a:ext>
            </a:extLst>
          </p:cNvPr>
          <p:cNvSpPr/>
          <p:nvPr/>
        </p:nvSpPr>
        <p:spPr>
          <a:xfrm>
            <a:off x="3065796" y="8874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DF9E578-A5D0-4F4E-B420-D9CC06A90B40}"/>
              </a:ext>
            </a:extLst>
          </p:cNvPr>
          <p:cNvSpPr txBox="1"/>
          <p:nvPr/>
        </p:nvSpPr>
        <p:spPr>
          <a:xfrm>
            <a:off x="3503118" y="887476"/>
            <a:ext cx="6186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 rồi tìm thùng hoặc bao hàng thích hợp.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CC18F78-39D9-4D62-8B93-CFB23219DDB8}"/>
              </a:ext>
            </a:extLst>
          </p:cNvPr>
          <p:cNvGrpSpPr/>
          <p:nvPr/>
        </p:nvGrpSpPr>
        <p:grpSpPr>
          <a:xfrm>
            <a:off x="1937912" y="1626670"/>
            <a:ext cx="8139389" cy="5012341"/>
            <a:chOff x="1931711" y="1192305"/>
            <a:chExt cx="8328577" cy="520433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78FE126A-A935-4DE2-A766-3721139DD5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2848" r="1223"/>
            <a:stretch/>
          </p:blipFill>
          <p:spPr>
            <a:xfrm>
              <a:off x="1931711" y="1192305"/>
              <a:ext cx="8328577" cy="520433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C336387-F81B-4696-9901-E488B80C9563}"/>
                </a:ext>
              </a:extLst>
            </p:cNvPr>
            <p:cNvSpPr/>
            <p:nvPr/>
          </p:nvSpPr>
          <p:spPr>
            <a:xfrm>
              <a:off x="2200645" y="1531659"/>
              <a:ext cx="2075709" cy="537391"/>
            </a:xfrm>
            <a:prstGeom prst="rect">
              <a:avLst/>
            </a:prstGeom>
            <a:solidFill>
              <a:srgbClr val="6DDBE7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15 kg + 35 kg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4F650CD-90B6-4E79-BB36-87B9C3FB6623}"/>
                </a:ext>
              </a:extLst>
            </p:cNvPr>
            <p:cNvSpPr/>
            <p:nvPr/>
          </p:nvSpPr>
          <p:spPr>
            <a:xfrm>
              <a:off x="6230466" y="1531659"/>
              <a:ext cx="2075709" cy="537391"/>
            </a:xfrm>
            <a:prstGeom prst="rect">
              <a:avLst/>
            </a:prstGeom>
            <a:solidFill>
              <a:srgbClr val="6DDBE7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76 kg + 17 kg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31D032E9-E2A6-4525-B472-1B83F9477A4F}"/>
                </a:ext>
              </a:extLst>
            </p:cNvPr>
            <p:cNvSpPr/>
            <p:nvPr/>
          </p:nvSpPr>
          <p:spPr>
            <a:xfrm>
              <a:off x="4276354" y="2461412"/>
              <a:ext cx="2075709" cy="537391"/>
            </a:xfrm>
            <a:prstGeom prst="rect">
              <a:avLst/>
            </a:prstGeom>
            <a:solidFill>
              <a:srgbClr val="6DDBE7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21 kg + 39 kg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6937204-3758-4155-98F7-A312CA20799E}"/>
                </a:ext>
              </a:extLst>
            </p:cNvPr>
            <p:cNvSpPr/>
            <p:nvPr/>
          </p:nvSpPr>
          <p:spPr>
            <a:xfrm>
              <a:off x="8171584" y="2476284"/>
              <a:ext cx="2075709" cy="537391"/>
            </a:xfrm>
            <a:prstGeom prst="rect">
              <a:avLst/>
            </a:prstGeom>
            <a:solidFill>
              <a:srgbClr val="6DDBE7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2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28 kg + 28 kg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2450933-B80E-4727-A80E-5ABA8AFE198F}"/>
                </a:ext>
              </a:extLst>
            </p:cNvPr>
            <p:cNvGrpSpPr/>
            <p:nvPr/>
          </p:nvGrpSpPr>
          <p:grpSpPr>
            <a:xfrm>
              <a:off x="3662902" y="4959999"/>
              <a:ext cx="840295" cy="421926"/>
              <a:chOff x="3662902" y="4959999"/>
              <a:chExt cx="840295" cy="42192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4F9C1B0-9C32-4831-B6B7-78E11029C667}"/>
                  </a:ext>
                </a:extLst>
              </p:cNvPr>
              <p:cNvSpPr/>
              <p:nvPr/>
            </p:nvSpPr>
            <p:spPr>
              <a:xfrm>
                <a:off x="3740150" y="4960916"/>
                <a:ext cx="647700" cy="4210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1425E4E8-BDCE-47A0-A4C2-67DBB6B39E98}"/>
                  </a:ext>
                </a:extLst>
              </p:cNvPr>
              <p:cNvSpPr/>
              <p:nvPr/>
            </p:nvSpPr>
            <p:spPr>
              <a:xfrm>
                <a:off x="3662902" y="4959999"/>
                <a:ext cx="8402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60kg</a:t>
                </a:r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3E042B2A-E2B9-44E6-BB35-98AE3D9FADF4}"/>
                </a:ext>
              </a:extLst>
            </p:cNvPr>
            <p:cNvGrpSpPr/>
            <p:nvPr/>
          </p:nvGrpSpPr>
          <p:grpSpPr>
            <a:xfrm>
              <a:off x="7491280" y="4898065"/>
              <a:ext cx="840295" cy="421926"/>
              <a:chOff x="3662902" y="4959999"/>
              <a:chExt cx="840295" cy="42192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4752B23B-8658-47A5-A7D2-D1AA34A38DA1}"/>
                  </a:ext>
                </a:extLst>
              </p:cNvPr>
              <p:cNvSpPr/>
              <p:nvPr/>
            </p:nvSpPr>
            <p:spPr>
              <a:xfrm>
                <a:off x="3740150" y="4960916"/>
                <a:ext cx="647700" cy="4210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64DDB384-A399-475A-A6E5-04B00D80189A}"/>
                  </a:ext>
                </a:extLst>
              </p:cNvPr>
              <p:cNvSpPr/>
              <p:nvPr/>
            </p:nvSpPr>
            <p:spPr>
              <a:xfrm>
                <a:off x="3662902" y="4959999"/>
                <a:ext cx="8402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50kg</a:t>
                </a:r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52912D4-A2F7-4316-9AF9-D0D8BFFA1D2C}"/>
                </a:ext>
              </a:extLst>
            </p:cNvPr>
            <p:cNvSpPr/>
            <p:nvPr/>
          </p:nvSpPr>
          <p:spPr>
            <a:xfrm>
              <a:off x="5364769" y="5332691"/>
              <a:ext cx="949193" cy="577850"/>
            </a:xfrm>
            <a:prstGeom prst="rect">
              <a:avLst/>
            </a:prstGeom>
            <a:solidFill>
              <a:srgbClr val="C4EA79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56kg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10B05790-E353-4742-B4C5-953C06FC822A}"/>
                </a:ext>
              </a:extLst>
            </p:cNvPr>
            <p:cNvSpPr/>
            <p:nvPr/>
          </p:nvSpPr>
          <p:spPr>
            <a:xfrm>
              <a:off x="9010926" y="5241295"/>
              <a:ext cx="949193" cy="577850"/>
            </a:xfrm>
            <a:prstGeom prst="rect">
              <a:avLst/>
            </a:prstGeom>
            <a:solidFill>
              <a:srgbClr val="C4EA79"/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93kg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83C7066-2C24-43E3-ABC2-A56889EABCE0}"/>
              </a:ext>
            </a:extLst>
          </p:cNvPr>
          <p:cNvGrpSpPr/>
          <p:nvPr/>
        </p:nvGrpSpPr>
        <p:grpSpPr>
          <a:xfrm>
            <a:off x="4799670" y="2081791"/>
            <a:ext cx="780648" cy="662828"/>
            <a:chOff x="1750172" y="2926500"/>
            <a:chExt cx="78064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4DFAA45-F2EB-4DBA-8A6C-A9E4E47712F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1809D6F-0922-424F-9424-E77EAD680910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202823B1-CA86-4A95-B015-5C5D917AA01D}"/>
              </a:ext>
            </a:extLst>
          </p:cNvPr>
          <p:cNvSpPr/>
          <p:nvPr/>
        </p:nvSpPr>
        <p:spPr>
          <a:xfrm>
            <a:off x="4133700" y="3424591"/>
            <a:ext cx="1056294" cy="1351680"/>
          </a:xfrm>
          <a:custGeom>
            <a:avLst/>
            <a:gdLst>
              <a:gd name="connsiteX0" fmla="*/ 1079500 w 1079500"/>
              <a:gd name="connsiteY0" fmla="*/ 0 h 1231900"/>
              <a:gd name="connsiteX1" fmla="*/ 228600 w 1079500"/>
              <a:gd name="connsiteY1" fmla="*/ 635000 h 1231900"/>
              <a:gd name="connsiteX2" fmla="*/ 0 w 1079500"/>
              <a:gd name="connsiteY2" fmla="*/ 1231900 h 1231900"/>
              <a:gd name="connsiteX3" fmla="*/ 0 w 1079500"/>
              <a:gd name="connsiteY3" fmla="*/ 1231900 h 1231900"/>
              <a:gd name="connsiteX0" fmla="*/ 921602 w 921602"/>
              <a:gd name="connsiteY0" fmla="*/ 0 h 1286285"/>
              <a:gd name="connsiteX1" fmla="*/ 228600 w 921602"/>
              <a:gd name="connsiteY1" fmla="*/ 689385 h 1286285"/>
              <a:gd name="connsiteX2" fmla="*/ 0 w 921602"/>
              <a:gd name="connsiteY2" fmla="*/ 1286285 h 1286285"/>
              <a:gd name="connsiteX3" fmla="*/ 0 w 921602"/>
              <a:gd name="connsiteY3" fmla="*/ 1286285 h 1286285"/>
              <a:gd name="connsiteX0" fmla="*/ 921602 w 921602"/>
              <a:gd name="connsiteY0" fmla="*/ 0 h 1286285"/>
              <a:gd name="connsiteX1" fmla="*/ 527776 w 921602"/>
              <a:gd name="connsiteY1" fmla="*/ 834412 h 1286285"/>
              <a:gd name="connsiteX2" fmla="*/ 0 w 921602"/>
              <a:gd name="connsiteY2" fmla="*/ 1286285 h 1286285"/>
              <a:gd name="connsiteX3" fmla="*/ 0 w 921602"/>
              <a:gd name="connsiteY3" fmla="*/ 1286285 h 1286285"/>
              <a:gd name="connsiteX0" fmla="*/ 921602 w 1004540"/>
              <a:gd name="connsiteY0" fmla="*/ 0 h 1294497"/>
              <a:gd name="connsiteX1" fmla="*/ 976539 w 1004540"/>
              <a:gd name="connsiteY1" fmla="*/ 1133530 h 1294497"/>
              <a:gd name="connsiteX2" fmla="*/ 0 w 1004540"/>
              <a:gd name="connsiteY2" fmla="*/ 1286285 h 1294497"/>
              <a:gd name="connsiteX3" fmla="*/ 0 w 1004540"/>
              <a:gd name="connsiteY3" fmla="*/ 1286285 h 1294497"/>
              <a:gd name="connsiteX0" fmla="*/ 921602 w 921602"/>
              <a:gd name="connsiteY0" fmla="*/ 0 h 1286285"/>
              <a:gd name="connsiteX1" fmla="*/ 710605 w 921602"/>
              <a:gd name="connsiteY1" fmla="*/ 875201 h 1286285"/>
              <a:gd name="connsiteX2" fmla="*/ 0 w 921602"/>
              <a:gd name="connsiteY2" fmla="*/ 1286285 h 1286285"/>
              <a:gd name="connsiteX3" fmla="*/ 0 w 921602"/>
              <a:gd name="connsiteY3" fmla="*/ 1286285 h 128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602" h="1286285">
                <a:moveTo>
                  <a:pt x="921602" y="0"/>
                </a:moveTo>
                <a:cubicBezTo>
                  <a:pt x="586110" y="214841"/>
                  <a:pt x="864205" y="660820"/>
                  <a:pt x="710605" y="875201"/>
                </a:cubicBezTo>
                <a:cubicBezTo>
                  <a:pt x="557005" y="1089582"/>
                  <a:pt x="0" y="1286285"/>
                  <a:pt x="0" y="1286285"/>
                </a:cubicBezTo>
                <a:lnTo>
                  <a:pt x="0" y="128628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D8F6949-050F-4091-86DF-C419E966850D}"/>
              </a:ext>
            </a:extLst>
          </p:cNvPr>
          <p:cNvGrpSpPr/>
          <p:nvPr/>
        </p:nvGrpSpPr>
        <p:grpSpPr>
          <a:xfrm>
            <a:off x="6750274" y="1344562"/>
            <a:ext cx="806047" cy="662828"/>
            <a:chOff x="1750173" y="2926500"/>
            <a:chExt cx="806047" cy="66282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B09A6B5E-B963-48E9-85AB-D3D6A21D6E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9E685CA-8659-4207-9070-36E48B09F677}"/>
                </a:ext>
              </a:extLst>
            </p:cNvPr>
            <p:cNvSpPr txBox="1"/>
            <p:nvPr/>
          </p:nvSpPr>
          <p:spPr>
            <a:xfrm>
              <a:off x="17755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EB44F4F1-9D4F-4A0E-B8A8-F2CF1068FE1B}"/>
              </a:ext>
            </a:extLst>
          </p:cNvPr>
          <p:cNvSpPr/>
          <p:nvPr/>
        </p:nvSpPr>
        <p:spPr>
          <a:xfrm>
            <a:off x="7086119" y="2668071"/>
            <a:ext cx="2172032" cy="2444750"/>
          </a:xfrm>
          <a:custGeom>
            <a:avLst/>
            <a:gdLst>
              <a:gd name="connsiteX0" fmla="*/ 332 w 2172032"/>
              <a:gd name="connsiteY0" fmla="*/ 0 h 2444750"/>
              <a:gd name="connsiteX1" fmla="*/ 140032 w 2172032"/>
              <a:gd name="connsiteY1" fmla="*/ 869950 h 2444750"/>
              <a:gd name="connsiteX2" fmla="*/ 857582 w 2172032"/>
              <a:gd name="connsiteY2" fmla="*/ 1454150 h 2444750"/>
              <a:gd name="connsiteX3" fmla="*/ 1778332 w 2172032"/>
              <a:gd name="connsiteY3" fmla="*/ 1651000 h 2444750"/>
              <a:gd name="connsiteX4" fmla="*/ 2172032 w 2172032"/>
              <a:gd name="connsiteY4" fmla="*/ 2444750 h 24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2032" h="2444750">
                <a:moveTo>
                  <a:pt x="332" y="0"/>
                </a:moveTo>
                <a:cubicBezTo>
                  <a:pt x="-1256" y="313796"/>
                  <a:pt x="-2843" y="627592"/>
                  <a:pt x="140032" y="869950"/>
                </a:cubicBezTo>
                <a:cubicBezTo>
                  <a:pt x="282907" y="1112308"/>
                  <a:pt x="584532" y="1323975"/>
                  <a:pt x="857582" y="1454150"/>
                </a:cubicBezTo>
                <a:cubicBezTo>
                  <a:pt x="1130632" y="1584325"/>
                  <a:pt x="1559257" y="1485900"/>
                  <a:pt x="1778332" y="1651000"/>
                </a:cubicBezTo>
                <a:cubicBezTo>
                  <a:pt x="1997407" y="1816100"/>
                  <a:pt x="2084719" y="2130425"/>
                  <a:pt x="2172032" y="244475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1C3A297-86C1-4B57-B160-8A5D902DA619}"/>
              </a:ext>
            </a:extLst>
          </p:cNvPr>
          <p:cNvGrpSpPr/>
          <p:nvPr/>
        </p:nvGrpSpPr>
        <p:grpSpPr>
          <a:xfrm>
            <a:off x="8647298" y="2182764"/>
            <a:ext cx="806047" cy="662828"/>
            <a:chOff x="1750173" y="2926500"/>
            <a:chExt cx="806047" cy="66282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0066B8E1-54CB-433E-BD7A-CEC9343914F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EFCFC0B-C4BD-401E-8E59-12ADDF937EEA}"/>
                </a:ext>
              </a:extLst>
            </p:cNvPr>
            <p:cNvSpPr txBox="1"/>
            <p:nvPr/>
          </p:nvSpPr>
          <p:spPr>
            <a:xfrm>
              <a:off x="17755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456207F5-D0D8-46CA-B7E1-173CA8F3D616}"/>
              </a:ext>
            </a:extLst>
          </p:cNvPr>
          <p:cNvSpPr/>
          <p:nvPr/>
        </p:nvSpPr>
        <p:spPr>
          <a:xfrm>
            <a:off x="7282757" y="3557071"/>
            <a:ext cx="1705519" cy="1219200"/>
          </a:xfrm>
          <a:custGeom>
            <a:avLst/>
            <a:gdLst>
              <a:gd name="connsiteX0" fmla="*/ 1705519 w 1705519"/>
              <a:gd name="connsiteY0" fmla="*/ 0 h 1219200"/>
              <a:gd name="connsiteX1" fmla="*/ 1086394 w 1705519"/>
              <a:gd name="connsiteY1" fmla="*/ 514350 h 1219200"/>
              <a:gd name="connsiteX2" fmla="*/ 143419 w 1705519"/>
              <a:gd name="connsiteY2" fmla="*/ 771525 h 1219200"/>
              <a:gd name="connsiteX3" fmla="*/ 19594 w 1705519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5519" h="1219200">
                <a:moveTo>
                  <a:pt x="1705519" y="0"/>
                </a:moveTo>
                <a:cubicBezTo>
                  <a:pt x="1526131" y="192881"/>
                  <a:pt x="1346744" y="385763"/>
                  <a:pt x="1086394" y="514350"/>
                </a:cubicBezTo>
                <a:cubicBezTo>
                  <a:pt x="826044" y="642937"/>
                  <a:pt x="321219" y="654050"/>
                  <a:pt x="143419" y="771525"/>
                </a:cubicBezTo>
                <a:cubicBezTo>
                  <a:pt x="-34381" y="889000"/>
                  <a:pt x="-7394" y="1054100"/>
                  <a:pt x="19594" y="1219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137" y="-214489"/>
            <a:ext cx="3382963" cy="64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7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6361A1D5-D9F0-437A-BD5D-AEF3C939416F}"/>
              </a:ext>
            </a:extLst>
          </p:cNvPr>
          <p:cNvSpPr/>
          <p:nvPr/>
        </p:nvSpPr>
        <p:spPr>
          <a:xfrm>
            <a:off x="2800004" y="1206577"/>
            <a:ext cx="534639" cy="57519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46CFBDB-3500-42C8-9F41-984D2EABA3E1}"/>
              </a:ext>
            </a:extLst>
          </p:cNvPr>
          <p:cNvGrpSpPr/>
          <p:nvPr/>
        </p:nvGrpSpPr>
        <p:grpSpPr>
          <a:xfrm>
            <a:off x="3441568" y="1307806"/>
            <a:ext cx="1279288" cy="648924"/>
            <a:chOff x="1870518" y="1440653"/>
            <a:chExt cx="1145166" cy="5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5A6890F0-3512-4D30-A771-CC76E11A9492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523220"/>
              <a:chOff x="1870518" y="1440654"/>
              <a:chExt cx="758382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8782B9D8-C3C4-4621-8DF2-A064B22A40D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75E7DAB5-37FE-43D4-B375-26E4A3EE3566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9CEBA6E-0402-46E1-8220-63F7A9C082DA}"/>
                </a:ext>
              </a:extLst>
            </p:cNvPr>
            <p:cNvSpPr txBox="1"/>
            <p:nvPr/>
          </p:nvSpPr>
          <p:spPr>
            <a:xfrm>
              <a:off x="2630642" y="144065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A1FB3F4-EE3D-47B9-ADF4-AB2C466EEE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6015" y="2886566"/>
            <a:ext cx="4481905" cy="307829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492F3C1-C271-4599-A9FA-CA75FF5FEB16}"/>
              </a:ext>
            </a:extLst>
          </p:cNvPr>
          <p:cNvGrpSpPr/>
          <p:nvPr/>
        </p:nvGrpSpPr>
        <p:grpSpPr>
          <a:xfrm>
            <a:off x="1707865" y="1905306"/>
            <a:ext cx="8441341" cy="1951496"/>
            <a:chOff x="1080819" y="4463424"/>
            <a:chExt cx="5995841" cy="19514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1CB9B71-CBE4-47F0-8D76-F9B193C27193}"/>
                </a:ext>
              </a:extLst>
            </p:cNvPr>
            <p:cNvSpPr txBox="1"/>
            <p:nvPr/>
          </p:nvSpPr>
          <p:spPr>
            <a:xfrm>
              <a:off x="1080819" y="4463424"/>
              <a:ext cx="5995841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Kiến đỏ phải bò qua bụi cỏ để đến cái kẹo.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Kiến đỏ phải bò              cm.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8A2C455D-17E4-48F1-9C65-FFDA536012C5}"/>
                </a:ext>
              </a:extLst>
            </p:cNvPr>
            <p:cNvSpPr/>
            <p:nvPr/>
          </p:nvSpPr>
          <p:spPr>
            <a:xfrm>
              <a:off x="2945845" y="5111952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93F7E2C-E617-41D2-B26B-870A47F583B6}"/>
              </a:ext>
            </a:extLst>
          </p:cNvPr>
          <p:cNvSpPr/>
          <p:nvPr/>
        </p:nvSpPr>
        <p:spPr>
          <a:xfrm>
            <a:off x="4333572" y="2588251"/>
            <a:ext cx="1306785" cy="6184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823CDB-3231-41B9-B670-6F1D29273989}"/>
              </a:ext>
            </a:extLst>
          </p:cNvPr>
          <p:cNvSpPr/>
          <p:nvPr/>
        </p:nvSpPr>
        <p:spPr>
          <a:xfrm>
            <a:off x="3540073" y="3197621"/>
            <a:ext cx="2598788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37 + 54 =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7EAA2A-59D8-4C86-A2E2-83970FF3CD56}"/>
              </a:ext>
            </a:extLst>
          </p:cNvPr>
          <p:cNvSpPr txBox="1"/>
          <p:nvPr/>
        </p:nvSpPr>
        <p:spPr>
          <a:xfrm>
            <a:off x="5320397" y="325502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91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7" y="-267758"/>
            <a:ext cx="338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123</Words>
  <Application>Microsoft Office PowerPoint</Application>
  <PresentationFormat>Custom</PresentationFormat>
  <Paragraphs>40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自定义设计方案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17</cp:revision>
  <dcterms:created xsi:type="dcterms:W3CDTF">2021-07-09T06:30:31Z</dcterms:created>
  <dcterms:modified xsi:type="dcterms:W3CDTF">2024-11-20T15:39:53Z</dcterms:modified>
</cp:coreProperties>
</file>